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
<Relationship Id="rId8" Type="http://schemas.openxmlformats.org/officeDocument/2006/relationships/commentAuthors" Target="commentAuthors.xml"/>
<Relationship Id="rId3" Type="http://schemas.openxmlformats.org/officeDocument/2006/relationships/customXml" Target="../customXml/item3.xml"/>
<Relationship Id="rId7" Type="http://schemas.openxmlformats.org/officeDocument/2006/relationships/handoutMaster" Target="handoutMasters/handoutMaster1.xml"/>
<Relationship Id="rId12" Type="http://schemas.openxmlformats.org/officeDocument/2006/relationships/tableStyles" Target="tableStyles.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notesMaster" Target="notesMasters/notesMaster1.xml"/>
<Relationship Id="rId11" Type="http://schemas.openxmlformats.org/officeDocument/2006/relationships/theme" Target="theme/theme1.xml"/>
<Relationship Id="rId5" Type="http://schemas.openxmlformats.org/officeDocument/2006/relationships/slide" Target="slides/slide1.xml"/>
<Relationship Id="rId10" Type="http://schemas.openxmlformats.org/officeDocument/2006/relationships/viewProps" Target="viewProps.xml"/>
<Relationship Id="rId4" Type="http://schemas.openxmlformats.org/officeDocument/2006/relationships/slideMaster" Target="slideMasters/slideMaster1.xml"/>
<Relationship Id="rId9" Type="http://schemas.openxmlformats.org/officeDocument/2006/relationships/presProps" Target="presProps.xml"/>
<Relationship Id="rId13" Type="http://schemas.openxmlformats.org/officeDocument/2006/relationships/slide" Target="slides/slide2.xml"/>
<Relationship Id="rId14" Type="http://schemas.openxmlformats.org/officeDocument/2006/relationships/slide" Target="slides/slide3.xml"/>
<Relationship Id="rId15" Type="http://schemas.openxmlformats.org/officeDocument/2006/relationships/slide" Target="slides/slide4.xml"/>
<Relationship Id="rId16" Type="http://schemas.openxmlformats.org/officeDocument/2006/relationships/slide" Target="slides/slide5.xml"/>
<Relationship Id="rId17" Type="http://schemas.openxmlformats.org/officeDocument/2006/relationships/slide" Target="slides/slide6.xml"/>
<Relationship Id="rId18" Type="http://schemas.openxmlformats.org/officeDocument/2006/relationships/slide" Target="slides/slide7.xml"/>
<Relationship Id="rId19" Type="http://schemas.openxmlformats.org/officeDocument/2006/relationships/slide" Target="slides/slide8.xml"/>
<Relationship Id="rId20" Type="http://schemas.openxmlformats.org/officeDocument/2006/relationships/slide" Target="slides/slide9.xml"/>
<Relationship Id="rId21" Type="http://schemas.openxmlformats.org/officeDocument/2006/relationships/slide" Target="slides/slide10.xml"/>
<Relationship Id="rId22" Type="http://schemas.openxmlformats.org/officeDocument/2006/relationships/slide" Target="slides/slide11.xml"/>
<Relationship Id="rId23" Type="http://schemas.openxmlformats.org/officeDocument/2006/relationships/slide" Target="slides/slide12.xml"/>
<Relationship Id="rId24" Type="http://schemas.openxmlformats.org/officeDocument/2006/relationships/slide" Target="slides/slide13.xml"/>
<Relationship Id="rId25" Type="http://schemas.openxmlformats.org/officeDocument/2006/relationships/slide" Target="slides/slide14.xml"/>
<Relationship Id="rId26" Type="http://schemas.openxmlformats.org/officeDocument/2006/relationships/slide" Target="slides/slide15.xml"/>
<Relationship Id="rId27" Type="http://schemas.openxmlformats.org/officeDocument/2006/relationships/slide" Target="slides/slide16.xml"/>
<Relationship Id="rId28" Type="http://schemas.openxmlformats.org/officeDocument/2006/relationships/slide" Target="slides/slide17.xml"/>
<Relationship Id="rId29" Type="http://schemas.openxmlformats.org/officeDocument/2006/relationships/slide" Target="slides/slide18.xml"/>
<Relationship Id="rId30" Type="http://schemas.openxmlformats.org/officeDocument/2006/relationships/slide" Target="slides/slide19.xml"/>
<Relationship Id="rId31" Type="http://schemas.openxmlformats.org/officeDocument/2006/relationships/slide" Target="slides/slide20.xml"/>
<Relationship Id="rId32" Type="http://schemas.openxmlformats.org/officeDocument/2006/relationships/slide" Target="slides/slide21.xml"/>
<Relationship Id="rId33" Type="http://schemas.openxmlformats.org/officeDocument/2006/relationships/slide" Target="slides/slide22.xml"/>
<Relationship Id="rId34" Type="http://schemas.openxmlformats.org/officeDocument/2006/relationships/slide" Target="slides/slide23.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1487c16fa4edd.png>
</file>

<file path=ppt/media/file1487c17460ef9.png>
</file>

<file path=ppt/media/file1487c24ebcaea.png>
</file>

<file path=ppt/media/file1487c2c5d9eb5.png>
</file>

<file path=ppt/media/file1487c2c692a62.png>
</file>

<file path=ppt/media/file1487c337f1e2c.png>
</file>

<file path=ppt/media/file1487c365e93d4.png>
</file>

<file path=ppt/media/file1487c36a59f53.png>
</file>

<file path=ppt/media/file1487c3d67f528.png>
</file>

<file path=ppt/media/file1487c45f2ac.png>
</file>

<file path=ppt/media/file1487c470f736e.png>
</file>

<file path=ppt/media/file1487c47635f34.png>
</file>

<file path=ppt/media/file1487c4cff7389.png>
</file>

<file path=ppt/media/file1487c53d3c452.png>
</file>

<file path=ppt/media/file1487c53ec9f61.png>
</file>

<file path=ppt/media/file1487c5e95f51d.png>
</file>

<file path=ppt/media/file1487c5f8e3820.png>
</file>

<file path=ppt/media/file1487c67c134a7.png>
</file>

<file path=ppt/media/file1487c703efa57.png>
</file>

<file path=ppt/media/file1487c7206ede2.png>
</file>

<file path=ppt/media/file1487c726a4ede.png>
</file>

<file path=ppt/media/file1487c73fe0e7c.png>
</file>

<file path=ppt/media/file1487c74103496.png>
</file>

<file path=ppt/media/file1487c7456db95.png>
</file>

<file path=ppt/media/file1487c76e60436.png>
</file>

<file path=ppt/media/file1487c771eb235.png>
</file>

<file path=ppt/media/file1487c7881095e.png>
</file>

<file path=ppt/media/file1487c7b3b5f2e.png>
</file>

<file path=ppt/media/file1487cb4f9af4.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8" Type="http://schemas.openxmlformats.org/officeDocument/2006/relationships/hyperlink" Target="https://www.ons.gov.uk/peoplepopulationandcommunity/birthsdeathsandmarriages/deaths/datasets/numberofdeathsincarehomesnotifiedtothecarequalitycommissionengland" TargetMode="External"/>
<Relationship Id="rId3" Type="http://schemas.openxmlformats.org/officeDocument/2006/relationships/hyperlink" Target="https://coronavirus-staging.data.gov.uk/" TargetMode="External"/>
<Relationship Id="rId7" Type="http://schemas.openxmlformats.org/officeDocument/2006/relationships/hyperlink" Target="https://www.ons.gov.uk/peoplepopulationandcommunity/healthandsocialcare/causesofdeath/datasets/deathregistrationsandoccurrencesbylocalauthorityandhealthboard" TargetMode="External"/>
<Relationship Id="rId2" Type="http://schemas.openxmlformats.org/officeDocument/2006/relationships/hyperlink" Target="https://coronavirus.data.gov.uk/" TargetMode="External"/>
<Relationship Id="rId1" Type="http://schemas.openxmlformats.org/officeDocument/2006/relationships/slideLayout" Target="../slideLayouts/slideLayout1.xml"/>
<Relationship Id="rId6" Type="http://schemas.openxmlformats.org/officeDocument/2006/relationships/hyperlink" Target="https://www.england.nhs.uk/statistics/statistical-work-areas/covid-19-daily-deaths/" TargetMode="External"/>
<Relationship Id="rId5" Type="http://schemas.openxmlformats.org/officeDocument/2006/relationships/hyperlink" Target="https://www.gov.uk/government/statistical-data-sets/covid-19-number-of-outbreaks-in-care-homes-management-information#history" TargetMode="External"/>
<Relationship Id="rId10" Type="http://schemas.openxmlformats.org/officeDocument/2006/relationships/hyperlink" Target="https://www.google.com/covid19/mobility/" TargetMode="External"/>
<Relationship Id="rId4" Type="http://schemas.openxmlformats.org/officeDocument/2006/relationships/hyperlink" Target="https://digital.nhs.uk/dashboards/nhs-pathways" TargetMode="External"/>
<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487c2c5d9eb5.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4.xml"/>
<Relationship Id="rId2" Type="http://schemas.openxmlformats.org/officeDocument/2006/relationships/image" Target="../media/file1487c365e93d4.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1487c7b3b5f2e.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1487c76e60436.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1487c771eb235.pn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1487c45f2ac.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487c703efa57.png"/>
<Relationship Id="rId3" Type="http://schemas.openxmlformats.org/officeDocument/2006/relationships/image" Target="../media/file1487c36a59f53.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487c337f1e2c.png"/>
<Relationship Id="rId3" Type="http://schemas.openxmlformats.org/officeDocument/2006/relationships/image" Target="../media/file1487c5e95f51d.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487c470f736e.png"/>
<Relationship Id="rId3" Type="http://schemas.openxmlformats.org/officeDocument/2006/relationships/image" Target="../media/file1487c47635f34.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487c4cff7389.png"/>
<Relationship Id="rId3" Type="http://schemas.openxmlformats.org/officeDocument/2006/relationships/image" Target="../media/file1487c16fa4edd.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487cb4f9af4.png"/>
<Relationship Id="rId3" Type="http://schemas.openxmlformats.org/officeDocument/2006/relationships/image" Target="../media/file1487c17460ef9.png"/>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487c7881095e.png"/>
<Relationship Id="rId3" Type="http://schemas.openxmlformats.org/officeDocument/2006/relationships/image" Target="../media/file1487c5f8e3820.png"/>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487c7206ede2.png"/>
<Relationship Id="rId3" Type="http://schemas.openxmlformats.org/officeDocument/2006/relationships/image" Target="../media/file1487c24ebcaea.png"/>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1487c7456db95.png"/>
<Relationship Id="rId3" Type="http://schemas.openxmlformats.org/officeDocument/2006/relationships/image" Target="../media/file1487c726a4ede.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487c67c134a7.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487c3d67f528.pn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487c74103496.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487c53ec9f61.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487c53d3c452.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487c73fe0e7c.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1487c2c692a6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08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08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8th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232,275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26,771.1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16,321,911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28,862.7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2,566,083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27,840.0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08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08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03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4,268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186,929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330.6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39,154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424.8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08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08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16,453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25,632.9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41,351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25,664.2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29,569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24,335.0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35,756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31,790.5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37,494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25,773.7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42,306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27,806.9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201st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29,346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26,503.0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232nd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232,275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26,771.1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2,566,083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27,840.0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16,321,911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28,862.7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08 March 2022</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08 March</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03 March</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559.3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463.0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430.4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441.0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760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522.4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439.7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645.7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highest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4,268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186,929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330.6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39,154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424.8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March 2022</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March 2022</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tentacle</cp:lastModifiedBy>
  <cp:revision>82</cp:revision>
  <dcterms:created xsi:type="dcterms:W3CDTF">2020-07-05T12:47:38Z</dcterms:created>
  <dcterms:modified xsi:type="dcterms:W3CDTF">2022-03-08T18:25:55Z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